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BEC763-1405-4A4F-8610-414F023E93FE}" v="1" dt="2019-04-06T00:23:50.7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e Nilson" userId="02ea68d6-d28d-47fb-89ef-0184deb54ac5" providerId="ADAL" clId="{E7BEC763-1405-4A4F-8610-414F023E93FE}"/>
    <pc:docChg chg="custSel delSld">
      <pc:chgData name="Jennie Nilson" userId="02ea68d6-d28d-47fb-89ef-0184deb54ac5" providerId="ADAL" clId="{E7BEC763-1405-4A4F-8610-414F023E93FE}" dt="2019-04-06T00:23:50.746" v="0" actId="2696"/>
      <pc:docMkLst>
        <pc:docMk/>
      </pc:docMkLst>
      <pc:sldChg chg="del">
        <pc:chgData name="Jennie Nilson" userId="02ea68d6-d28d-47fb-89ef-0184deb54ac5" providerId="ADAL" clId="{E7BEC763-1405-4A4F-8610-414F023E93FE}" dt="2019-04-06T00:23:50.746" v="0" actId="2696"/>
        <pc:sldMkLst>
          <pc:docMk/>
          <pc:sldMk cId="1223781118" sldId="27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4/5/2019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4/5/2019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4/5/2019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4/5/2019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4/5/2019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4/5/2019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4/5/2019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4/5/2019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4/5/2019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4/5/2019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4/5/2019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4/5/2019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7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8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1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29">
            <a:extLst>
              <a:ext uri="{FF2B5EF4-FFF2-40B4-BE49-F238E27FC236}">
                <a16:creationId xmlns:a16="http://schemas.microsoft.com/office/drawing/2014/main" id="{E44AD07A-A369-48B1-9476-EF07FAA53E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31" name="Rectangle 30">
              <a:extLst>
                <a:ext uri="{FF2B5EF4-FFF2-40B4-BE49-F238E27FC236}">
                  <a16:creationId xmlns:a16="http://schemas.microsoft.com/office/drawing/2014/main" id="{991086F0-AE3D-4C86-99DE-2290983485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7" name="Picture 31">
              <a:extLst>
                <a:ext uri="{FF2B5EF4-FFF2-40B4-BE49-F238E27FC236}">
                  <a16:creationId xmlns:a16="http://schemas.microsoft.com/office/drawing/2014/main" id="{1F7B0F45-4E18-41D4-BB54-F35403C51B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B8F31EF5-7BFE-42A8-A874-E14D5DD46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4557357"/>
            <a:ext cx="8129873" cy="1660332"/>
          </a:xfrm>
          <a:prstGeom prst="rect">
            <a:avLst/>
          </a:prstGeom>
          <a:solidFill>
            <a:schemeClr val="bg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95CA7F-B355-4F13-B700-1454E7400D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0908" y="4710483"/>
            <a:ext cx="7284680" cy="940240"/>
          </a:xfrm>
        </p:spPr>
        <p:txBody>
          <a:bodyPr>
            <a:normAutofit/>
          </a:bodyPr>
          <a:lstStyle/>
          <a:p>
            <a:r>
              <a:rPr lang="en-US" sz="4800"/>
              <a:t>La comida/ Food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700D8E-7BA4-4F2E-A61D-E863214E6E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908" y="5650118"/>
            <a:ext cx="7295335" cy="406566"/>
          </a:xfrm>
        </p:spPr>
        <p:txBody>
          <a:bodyPr>
            <a:normAutofit/>
          </a:bodyPr>
          <a:lstStyle/>
          <a:p>
            <a:endParaRPr lang="en-US" sz="180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5663CA2-6D86-4636-841B-2A38A07953C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3746" b="5142"/>
          <a:stretch/>
        </p:blipFill>
        <p:spPr>
          <a:xfrm>
            <a:off x="634275" y="640078"/>
            <a:ext cx="7495596" cy="3609141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7A39801-3FB4-4BE6-972F-7C8D96265BF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6761" r="31669" b="2"/>
          <a:stretch/>
        </p:blipFill>
        <p:spPr>
          <a:xfrm>
            <a:off x="8284162" y="640078"/>
            <a:ext cx="3270387" cy="3609141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565ED392-7278-4AAA-BC0F-C47497DBCA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73503" y="4557357"/>
            <a:ext cx="3925907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BBB09EE-90EA-4D35-B0FF-63B6EE97CF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6" y="6210130"/>
            <a:ext cx="8119287" cy="275942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0C677B7-3768-43DD-955D-D2BE3B84EB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84159" y="6210130"/>
            <a:ext cx="3918428" cy="27594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968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95BFC-F623-4788-A620-835BBAAB7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DF310A-AB7B-4F88-BCC1-0AA01BD2029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10000" dirty="0"/>
              <a:t>la </a:t>
            </a:r>
            <a:r>
              <a:rPr lang="en-US" sz="10000" dirty="0" err="1"/>
              <a:t>hamburguesa</a:t>
            </a:r>
            <a:endParaRPr lang="en-US" sz="10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215672-2BED-431E-9C6A-F14573F80F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6138" y="609597"/>
            <a:ext cx="5292389" cy="3148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527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01CFC1BB-C5B3-4479-9752-C53221627F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56FCE19-3103-4473-A92E-E38D00FCD0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909C556-FC01-4870-ABC0-8D5C17BD0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C6DB8A24-0DF2-4AB3-9191-C02AB6937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924F406-F250-4FCF-A28E-52F364A5AA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AB15BB-5540-4E45-81E7-0E60B41D4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7500" dirty="0"/>
              <a:t>el jugo de </a:t>
            </a:r>
            <a:r>
              <a:rPr lang="en-US" sz="7500" dirty="0" err="1"/>
              <a:t>naranja</a:t>
            </a:r>
            <a:endParaRPr lang="en-US" sz="75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3B8ED6-B9B8-47FF-95AF-348E55B861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777672" y="2336873"/>
            <a:ext cx="6516509" cy="3599316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EB7584-0131-47E8-9A38-2072B6927EF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7572" b="5516"/>
          <a:stretch/>
        </p:blipFill>
        <p:spPr>
          <a:xfrm>
            <a:off x="794325" y="2336872"/>
            <a:ext cx="2692907" cy="3598789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88940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0E93D5FC-63A0-47A4-A8C7-365881F645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5C2F18C-671F-4ECE-96A3-EBAFC57964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9728584-DEE7-4174-9BB7-DAEBB71F9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64C1E679-9F46-4A3D-8724-12767F0EB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DB7D69C-15F2-4834-A591-AF4B6F90BA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D0669C1-CDCE-41C7-A9AB-65D9119F83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23" name="Rectangle 22">
              <a:extLst>
                <a:ext uri="{FF2B5EF4-FFF2-40B4-BE49-F238E27FC236}">
                  <a16:creationId xmlns:a16="http://schemas.microsoft.com/office/drawing/2014/main" id="{1F80B4EE-271C-45C6-9338-555D3B0C4A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6FCF3DCC-E585-4F88-8F8B-4EABFEF062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F1AACF4D-AF22-463C-97CE-C34F0783C0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6499753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C8AFAB-30A2-4A85-B9E7-59076EE2A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5632247" cy="108093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7500" dirty="0"/>
              <a:t>la ensalada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6524329A-37E7-4025-B6E9-A97D40536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6492240" cy="261714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7F5055-9B03-4539-A995-6AC272DA37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-424631" y="2766939"/>
            <a:ext cx="5632246" cy="3599316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9DDD179-6DEF-4231-B410-421DA1BAC7C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7778"/>
          <a:stretch/>
        </p:blipFill>
        <p:spPr>
          <a:xfrm>
            <a:off x="6984386" y="3632401"/>
            <a:ext cx="4719805" cy="2743530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33109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DF76A350-357D-4BA7-B6FF-1B144BF6DBE0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30234" b="30234"/>
          <a:stretch>
            <a:fillRect/>
          </a:stretch>
        </p:blipFill>
        <p:spPr/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DAC27C-E9E8-4EC7-9E90-8CD37254C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10000" dirty="0"/>
              <a:t>la leche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1B59BE4-1F5A-4043-ABF6-7A28DDBED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42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5B521-B46A-4AA7-BA4B-CC6E4C607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en-US"/>
              <a:t>la papa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D93BCD6-B134-4D13-A303-A99BB36C3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336873"/>
            <a:ext cx="4931045" cy="3599316"/>
          </a:xfrm>
        </p:spPr>
        <p:txBody>
          <a:bodyPr>
            <a:normAutofit/>
          </a:bodyPr>
          <a:lstStyle/>
          <a:p>
            <a:endParaRPr lang="en-US" sz="2000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C26C4FEB-5475-43DF-BF17-24CFF513B4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9" y="2568556"/>
            <a:ext cx="4198182" cy="3135351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0837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9B7CA-680A-4CEA-8E35-538B2E6D7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Autofit/>
          </a:bodyPr>
          <a:lstStyle/>
          <a:p>
            <a:r>
              <a:rPr lang="en-US" sz="10000" dirty="0"/>
              <a:t>las </a:t>
            </a:r>
            <a:r>
              <a:rPr lang="en-US" sz="10000" dirty="0" err="1"/>
              <a:t>uvas</a:t>
            </a:r>
            <a:endParaRPr lang="en-US" sz="10000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FCBC991-34FD-4FF3-BA47-051A9BEB1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7672" y="2336873"/>
            <a:ext cx="6516509" cy="3599316"/>
          </a:xfrm>
        </p:spPr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CDB6D75D-A691-459F-B0C4-EC6FA4B94E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804" r="15068" b="-1"/>
          <a:stretch/>
        </p:blipFill>
        <p:spPr>
          <a:xfrm>
            <a:off x="794325" y="2336872"/>
            <a:ext cx="2692907" cy="3598789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37597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96B05-9B0D-48E9-886D-97261193C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Autofit/>
          </a:bodyPr>
          <a:lstStyle/>
          <a:p>
            <a:r>
              <a:rPr lang="en-US" sz="10000" dirty="0"/>
              <a:t>los huevos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C0AD1AE-A1C0-4C82-BF11-031D2186B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6472510" cy="3599316"/>
          </a:xfrm>
        </p:spPr>
        <p:txBody>
          <a:bodyPr>
            <a:normAutofit/>
          </a:bodyPr>
          <a:lstStyle/>
          <a:p>
            <a:endParaRPr lang="en-US" sz="2000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D70E8FB8-D99B-4D48-B8EE-9510EDBF3B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7463" y="2590996"/>
            <a:ext cx="2656718" cy="3090470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705640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4C8E4-8827-41B4-94B3-C79A9DD62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Autofit/>
          </a:bodyPr>
          <a:lstStyle/>
          <a:p>
            <a:r>
              <a:rPr lang="en-US" sz="10000" dirty="0"/>
              <a:t>las manzanas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306E4E4-C467-40D1-A2A5-F77405CF4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336873"/>
            <a:ext cx="3489341" cy="3599316"/>
          </a:xfrm>
        </p:spPr>
        <p:txBody>
          <a:bodyPr>
            <a:normAutofit/>
          </a:bodyPr>
          <a:lstStyle/>
          <a:p>
            <a:endParaRPr lang="en-US" sz="1800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C0C37B13-D614-4AC5-B62D-8AD0C4BE58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3229" y="2336800"/>
            <a:ext cx="4482018" cy="3598863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461801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971A2-F0A7-4D3C-BFA9-D0A187173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0000" dirty="0"/>
              <a:t>el pollo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B11BFC4-8DDA-4DE9-892D-4A539018F9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87346" y="2491410"/>
            <a:ext cx="7107816" cy="4174434"/>
          </a:xfrm>
        </p:spPr>
      </p:pic>
    </p:spTree>
    <p:extLst>
      <p:ext uri="{BB962C8B-B14F-4D97-AF65-F5344CB8AC3E}">
        <p14:creationId xmlns:p14="http://schemas.microsoft.com/office/powerpoint/2010/main" val="2175658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D8DF5C3E-BDAB-40E6-A40B-8C05D8CD3F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78925"/>
              </a:gs>
              <a:gs pos="50000">
                <a:srgbClr val="D54209"/>
              </a:gs>
              <a:gs pos="100000">
                <a:srgbClr val="8D0000"/>
              </a:gs>
            </a:gsLst>
            <a:lin ang="2520000" scaled="0"/>
          </a:gradFill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D90C31A-86E3-472B-B929-496667598E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9DD3589A-DB65-424B-ACF1-5C8155F1C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F784D76-D302-4160-A2D4-C2F4AB76D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6412862" cy="1368198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DA822A-0228-46A7-B618-4BD7BB9DF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5584677" cy="1080938"/>
          </a:xfrm>
        </p:spPr>
        <p:txBody>
          <a:bodyPr>
            <a:noAutofit/>
          </a:bodyPr>
          <a:lstStyle/>
          <a:p>
            <a:r>
              <a:rPr lang="en-US" sz="11000" dirty="0">
                <a:solidFill>
                  <a:srgbClr val="FFFFFF"/>
                </a:solidFill>
              </a:rPr>
              <a:t>el  café 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08D9710-1A5F-4D24-B654-F2081DE601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6409944" cy="258395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D03CBAE-1288-423A-9F46-E6328C0238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5104843" cy="3599316"/>
          </a:xfrm>
        </p:spPr>
        <p:txBody>
          <a:bodyPr>
            <a:normAutofit/>
          </a:bodyPr>
          <a:lstStyle/>
          <a:p>
            <a:endParaRPr lang="en-US" sz="2000">
              <a:solidFill>
                <a:srgbClr val="FFFFFF"/>
              </a:solidFill>
            </a:endParaRPr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2B57E7D2-A94B-4A8D-B58F-D3E30C235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3163" y="642795"/>
            <a:ext cx="4812406" cy="5575125"/>
          </a:xfrm>
          <a:prstGeom prst="rect">
            <a:avLst/>
          </a:prstGeom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2EEAC6BC-9A8B-4DBC-B19B-727171D5A4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3933" y="1424494"/>
            <a:ext cx="4178419" cy="4002218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850313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F2F0D-9A09-4DD4-9789-732634453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000" dirty="0"/>
              <a:t>el queso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2628890-26ED-48F9-9C97-DEE0328D55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83447" y="1991603"/>
            <a:ext cx="4653783" cy="4437331"/>
          </a:xfrm>
        </p:spPr>
      </p:pic>
    </p:spTree>
    <p:extLst>
      <p:ext uri="{BB962C8B-B14F-4D97-AF65-F5344CB8AC3E}">
        <p14:creationId xmlns:p14="http://schemas.microsoft.com/office/powerpoint/2010/main" val="798246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CF149-6129-41B6-9B11-960E9AC70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000" dirty="0"/>
              <a:t>el chocolate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F3F8312-C42C-4CB0-8BFF-01F7C56F04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0156" y="2745492"/>
            <a:ext cx="5847165" cy="3164977"/>
          </a:xfrm>
        </p:spPr>
      </p:pic>
    </p:spTree>
    <p:extLst>
      <p:ext uri="{BB962C8B-B14F-4D97-AF65-F5344CB8AC3E}">
        <p14:creationId xmlns:p14="http://schemas.microsoft.com/office/powerpoint/2010/main" val="2098117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3A642-FE7B-4B29-B8ED-92C8B4D60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000" dirty="0"/>
              <a:t>el </a:t>
            </a:r>
            <a:r>
              <a:rPr lang="en-US" sz="11000" dirty="0" err="1"/>
              <a:t>agua</a:t>
            </a:r>
            <a:endParaRPr lang="en-US" sz="11000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D1EF2DE-6D30-4096-A53C-9450F84544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69704" y="2438400"/>
            <a:ext cx="4976399" cy="3741653"/>
          </a:xfrm>
        </p:spPr>
      </p:pic>
    </p:spTree>
    <p:extLst>
      <p:ext uri="{BB962C8B-B14F-4D97-AF65-F5344CB8AC3E}">
        <p14:creationId xmlns:p14="http://schemas.microsoft.com/office/powerpoint/2010/main" val="3923754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0CEE0-CEFD-4078-A7F9-DFC7EBE87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en-US"/>
              <a:t>el arroz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2233EB7-A8E0-4FD4-95C5-99BE1B40D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336873"/>
            <a:ext cx="4931045" cy="3599316"/>
          </a:xfrm>
        </p:spPr>
        <p:txBody>
          <a:bodyPr>
            <a:normAutofit/>
          </a:bodyPr>
          <a:lstStyle/>
          <a:p>
            <a:endParaRPr lang="en-US" sz="2000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890787CB-0E8D-4CF1-93C4-3C04A1BC6E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9" y="2502128"/>
            <a:ext cx="4198182" cy="3268206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45549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B3F9E774-F054-4892-8E69-C76B2C854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78925"/>
              </a:gs>
              <a:gs pos="50000">
                <a:srgbClr val="D54209"/>
              </a:gs>
              <a:gs pos="100000">
                <a:srgbClr val="8D0000"/>
              </a:gs>
            </a:gsLst>
            <a:lin ang="2520000" scaled="0"/>
          </a:gradFill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EF6A099-2A38-4C66-88FF-FDBCB564E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D0D98427-7B26-46E2-93FE-CB8CD38542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15A4233-F980-4EF6-B2C0-D7C63E752A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4959094" cy="1368198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5AC4F6-F61D-4F88-B50F-786DBC80D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4136123" cy="108093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el </a:t>
            </a:r>
            <a:r>
              <a:rPr lang="en-US" sz="2400" dirty="0" err="1">
                <a:solidFill>
                  <a:srgbClr val="FFFFFF"/>
                </a:solidFill>
              </a:rPr>
              <a:t>bistec</a:t>
            </a:r>
            <a:br>
              <a:rPr lang="en-US" sz="8800" dirty="0">
                <a:solidFill>
                  <a:srgbClr val="FFFFFF"/>
                </a:solidFill>
              </a:rPr>
            </a:br>
            <a:endParaRPr lang="en-US" sz="2400" dirty="0">
              <a:solidFill>
                <a:srgbClr val="FFFFFF"/>
              </a:solidFill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3B7E3E62-AACE-4D18-93B3-B4C452E287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4956048" cy="199787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EF55122-44ED-44E2-8D1F-5A7AE2845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3656289" cy="3599316"/>
          </a:xfrm>
        </p:spPr>
        <p:txBody>
          <a:bodyPr>
            <a:normAutofit/>
          </a:bodyPr>
          <a:lstStyle/>
          <a:p>
            <a:endParaRPr lang="en-US" sz="1400">
              <a:solidFill>
                <a:srgbClr val="FFFFFF"/>
              </a:solidFill>
            </a:endParaRPr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421B5709-714B-4EA8-8C75-C105D9B4D5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76090" y="642795"/>
            <a:ext cx="6272654" cy="5575126"/>
          </a:xfrm>
          <a:prstGeom prst="rect">
            <a:avLst/>
          </a:prstGeom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E7E1550D-BA35-4942-8BD6-B9C3C96C19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93085" y="1201357"/>
            <a:ext cx="5629268" cy="4448492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6129230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3DAB4-3488-4D06-B061-9A507AFC2B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1000" dirty="0"/>
              <a:t>el </a:t>
            </a:r>
            <a:r>
              <a:rPr lang="en-US" sz="11000" dirty="0" err="1"/>
              <a:t>sándwich</a:t>
            </a:r>
            <a:endParaRPr lang="en-US" sz="11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F6D4A0-82AF-4EC8-B5E7-E3C70F2921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94D5FC-799D-457F-80C1-C44AA33958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1184" y="4293704"/>
            <a:ext cx="3062044" cy="2442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345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1CFC1BB-C5B3-4479-9752-C53221627F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B5FB5AC-39B2-4094-B486-0FCD501D50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150CFE4-97B0-48C6-ACD6-9399CBA119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A3C6F7F0-46EA-4F8E-A112-1B517C2B5A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691A3CC-CDA1-4C3B-9150-FCFB5373D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D221043-A773-4FA8-9A00-EE287E0842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20" name="Rectangle 19">
              <a:extLst>
                <a:ext uri="{FF2B5EF4-FFF2-40B4-BE49-F238E27FC236}">
                  <a16:creationId xmlns:a16="http://schemas.microsoft.com/office/drawing/2014/main" id="{3AE3DE0B-CB5C-43A6-BE12-0ECC30BA98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B27ED24C-EBE5-43ED-B3E4-C59BF149C8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DFB40D31-F721-4045-88C4-EC2269282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4340981"/>
            <a:ext cx="8968085" cy="1660332"/>
          </a:xfrm>
          <a:prstGeom prst="rect">
            <a:avLst/>
          </a:prstGeom>
          <a:solidFill>
            <a:schemeClr val="bg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F02551-5CA5-4AE9-8B1E-41BF8B35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2" y="4494107"/>
            <a:ext cx="8133478" cy="94024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r"/>
            <a:r>
              <a:rPr lang="en-US" sz="7500" dirty="0"/>
              <a:t>el </a:t>
            </a:r>
            <a:r>
              <a:rPr lang="en-US" sz="7500" dirty="0" err="1"/>
              <a:t>té</a:t>
            </a:r>
            <a:endParaRPr lang="en-US" sz="75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8D0D30-A40D-4C8A-9A52-5819501F390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4421" r="1" b="1"/>
          <a:stretch/>
        </p:blipFill>
        <p:spPr>
          <a:xfrm>
            <a:off x="4547936" y="10"/>
            <a:ext cx="4418263" cy="4198928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1A9A3774-B1A7-4249-8576-B1D11DE53D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4340981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D3CAB8D-DDAC-4EA0-B41B-A028942DD3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993754"/>
            <a:ext cx="8968085" cy="27594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5E86A7F-A958-4428-9D30-88D61C23C4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5993754"/>
            <a:ext cx="3080285" cy="275942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89287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40</Words>
  <Application>Microsoft Office PowerPoint</Application>
  <PresentationFormat>Widescreen</PresentationFormat>
  <Paragraphs>18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Trebuchet MS</vt:lpstr>
      <vt:lpstr>Berlin</vt:lpstr>
      <vt:lpstr>La comida/ Food</vt:lpstr>
      <vt:lpstr>el  café </vt:lpstr>
      <vt:lpstr>el queso</vt:lpstr>
      <vt:lpstr>el chocolate</vt:lpstr>
      <vt:lpstr>el agua</vt:lpstr>
      <vt:lpstr>el arroz</vt:lpstr>
      <vt:lpstr>el bistec </vt:lpstr>
      <vt:lpstr>el sándwich</vt:lpstr>
      <vt:lpstr>el té</vt:lpstr>
      <vt:lpstr>PowerPoint Presentation</vt:lpstr>
      <vt:lpstr>el jugo de naranja</vt:lpstr>
      <vt:lpstr>la ensalada</vt:lpstr>
      <vt:lpstr>PowerPoint Presentation</vt:lpstr>
      <vt:lpstr>la papa</vt:lpstr>
      <vt:lpstr>las uvas</vt:lpstr>
      <vt:lpstr>los huevos</vt:lpstr>
      <vt:lpstr>las manzanas</vt:lpstr>
      <vt:lpstr>el pollo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comida/ Food</dc:title>
  <dc:creator>Jennie Nilson</dc:creator>
  <cp:lastModifiedBy>Jennie Nilson</cp:lastModifiedBy>
  <cp:revision>1</cp:revision>
  <dcterms:created xsi:type="dcterms:W3CDTF">2019-04-06T00:20:16Z</dcterms:created>
  <dcterms:modified xsi:type="dcterms:W3CDTF">2019-04-06T00:23:59Z</dcterms:modified>
</cp:coreProperties>
</file>