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EC763-1405-4A4F-8610-414F023E93FE}" v="1" dt="2019-04-06T00:23:50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Nilson" userId="02ea68d6-d28d-47fb-89ef-0184deb54ac5" providerId="ADAL" clId="{E7BEC763-1405-4A4F-8610-414F023E93FE}"/>
    <pc:docChg chg="custSel delSld">
      <pc:chgData name="Jennie Nilson" userId="02ea68d6-d28d-47fb-89ef-0184deb54ac5" providerId="ADAL" clId="{E7BEC763-1405-4A4F-8610-414F023E93FE}" dt="2019-04-06T00:23:50.746" v="0" actId="2696"/>
      <pc:docMkLst>
        <pc:docMk/>
      </pc:docMkLst>
      <pc:sldChg chg="del">
        <pc:chgData name="Jennie Nilson" userId="02ea68d6-d28d-47fb-89ef-0184deb54ac5" providerId="ADAL" clId="{E7BEC763-1405-4A4F-8610-414F023E93FE}" dt="2019-04-06T00:23:50.746" v="0" actId="2696"/>
        <pc:sldMkLst>
          <pc:docMk/>
          <pc:sldMk cId="1223781118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29">
            <a:extLst>
              <a:ext uri="{FF2B5EF4-FFF2-40B4-BE49-F238E27FC236}">
                <a16:creationId xmlns:a16="http://schemas.microsoft.com/office/drawing/2014/main" id="{E44AD07A-A369-48B1-9476-EF07FAA5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31" name="Rectangle 30">
              <a:extLst>
                <a:ext uri="{FF2B5EF4-FFF2-40B4-BE49-F238E27FC236}">
                  <a16:creationId xmlns:a16="http://schemas.microsoft.com/office/drawing/2014/main" id="{991086F0-AE3D-4C86-99DE-229098348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31">
              <a:extLst>
                <a:ext uri="{FF2B5EF4-FFF2-40B4-BE49-F238E27FC236}">
                  <a16:creationId xmlns:a16="http://schemas.microsoft.com/office/drawing/2014/main" id="{1F7B0F45-4E18-41D4-BB54-F35403C51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B8F31EF5-7BFE-42A8-A874-E14D5DD46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129873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95CA7F-B355-4F13-B700-1454E7400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908" y="4710483"/>
            <a:ext cx="7284680" cy="940240"/>
          </a:xfrm>
        </p:spPr>
        <p:txBody>
          <a:bodyPr>
            <a:normAutofit/>
          </a:bodyPr>
          <a:lstStyle/>
          <a:p>
            <a:r>
              <a:rPr lang="en-US" sz="4800"/>
              <a:t>La comida/ Food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700D8E-7BA4-4F2E-A61D-E863214E6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908" y="5650118"/>
            <a:ext cx="7295335" cy="406566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663CA2-6D86-4636-841B-2A38A07953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746" b="5142"/>
          <a:stretch/>
        </p:blipFill>
        <p:spPr>
          <a:xfrm>
            <a:off x="634275" y="640078"/>
            <a:ext cx="7495596" cy="360914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A39801-3FB4-4BE6-972F-7C8D96265B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761" r="31669" b="2"/>
          <a:stretch/>
        </p:blipFill>
        <p:spPr>
          <a:xfrm>
            <a:off x="8284162" y="640078"/>
            <a:ext cx="3270387" cy="360914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565ED392-7278-4AAA-BC0F-C47497DBC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3503" y="4557357"/>
            <a:ext cx="3925907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BB09EE-90EA-4D35-B0FF-63B6EE97C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119287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0C677B7-3768-43DD-955D-D2BE3B84E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84159" y="6210130"/>
            <a:ext cx="3918428" cy="2759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6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95BFC-F623-4788-A620-835BBAAB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F310A-AB7B-4F88-BCC1-0AA01BD20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0000" dirty="0"/>
              <a:t>la </a:t>
            </a:r>
            <a:r>
              <a:rPr lang="en-US" sz="10000" dirty="0" err="1"/>
              <a:t>hamburguesa</a:t>
            </a:r>
            <a:endParaRPr lang="en-US" sz="10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215672-2BED-431E-9C6A-F14573F80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138" y="609597"/>
            <a:ext cx="5292389" cy="314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2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B15BB-5540-4E45-81E7-0E60B41D4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7500" dirty="0"/>
              <a:t>el jugo de </a:t>
            </a:r>
            <a:r>
              <a:rPr lang="en-US" sz="7500" dirty="0" err="1"/>
              <a:t>naranja</a:t>
            </a:r>
            <a:endParaRPr lang="en-US" sz="7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B8ED6-B9B8-47FF-95AF-348E55B86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77672" y="2336873"/>
            <a:ext cx="6516509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EB7584-0131-47E8-9A38-2072B6927EF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572" b="5516"/>
          <a:stretch/>
        </p:blipFill>
        <p:spPr>
          <a:xfrm>
            <a:off x="794325" y="2336872"/>
            <a:ext cx="2692907" cy="359878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894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E93D5FC-63A0-47A4-A8C7-365881F64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5C2F18C-671F-4ECE-96A3-EBAFC5796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9728584-DEE7-4174-9BB7-DAEBB71F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4C1E679-9F46-4A3D-8724-12767F0EB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DB7D69C-15F2-4834-A591-AF4B6F90B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0669C1-CDCE-41C7-A9AB-65D9119F8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3" name="Rectangle 22">
              <a:extLst>
                <a:ext uri="{FF2B5EF4-FFF2-40B4-BE49-F238E27FC236}">
                  <a16:creationId xmlns:a16="http://schemas.microsoft.com/office/drawing/2014/main" id="{1F80B4EE-271C-45C6-9338-555D3B0C4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FCF3DCC-E585-4F88-8F8B-4EABFEF06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1AACF4D-AF22-463C-97CE-C34F0783C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C8AFAB-30A2-4A85-B9E7-59076EE2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7500" dirty="0"/>
              <a:t>la ensalada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524329A-37E7-4025-B6E9-A97D40536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F5055-9B03-4539-A995-6AC272DA3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424631" y="2766939"/>
            <a:ext cx="5632246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DDD179-6DEF-4231-B410-421DA1BAC7C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778"/>
          <a:stretch/>
        </p:blipFill>
        <p:spPr>
          <a:xfrm>
            <a:off x="6984386" y="3632401"/>
            <a:ext cx="4719805" cy="274353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310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F76A350-357D-4BA7-B6FF-1B144BF6DBE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0234" b="30234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AC27C-E9E8-4EC7-9E90-8CD3725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0000" dirty="0"/>
              <a:t>la leche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1B59BE4-1F5A-4043-ABF6-7A28DDBE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42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B521-B46A-4AA7-BA4B-CC6E4C607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/>
              <a:t>la papa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D93BCD6-B134-4D13-A303-A99BB36C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C26C4FEB-5475-43DF-BF17-24CFF513B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568556"/>
            <a:ext cx="4198182" cy="313535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837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9B7CA-680A-4CEA-8E35-538B2E6D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Autofit/>
          </a:bodyPr>
          <a:lstStyle/>
          <a:p>
            <a:r>
              <a:rPr lang="en-US" sz="10000" dirty="0"/>
              <a:t>las </a:t>
            </a:r>
            <a:r>
              <a:rPr lang="en-US" sz="10000" dirty="0" err="1"/>
              <a:t>uvas</a:t>
            </a:r>
            <a:endParaRPr lang="en-US" sz="10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FCBC991-34FD-4FF3-BA47-051A9BEB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672" y="2336873"/>
            <a:ext cx="6516509" cy="3599316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CDB6D75D-A691-459F-B0C4-EC6FA4B94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04" r="15068" b="-1"/>
          <a:stretch/>
        </p:blipFill>
        <p:spPr>
          <a:xfrm>
            <a:off x="794325" y="2336872"/>
            <a:ext cx="2692907" cy="359878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759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96B05-9B0D-48E9-886D-97261193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Autofit/>
          </a:bodyPr>
          <a:lstStyle/>
          <a:p>
            <a:r>
              <a:rPr lang="en-US" sz="10000" dirty="0"/>
              <a:t>los huevos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C0AD1AE-A1C0-4C82-BF11-031D2186B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6472510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D70E8FB8-D99B-4D48-B8EE-9510EDBF3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463" y="2590996"/>
            <a:ext cx="2656718" cy="309047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56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4C8E4-8827-41B4-94B3-C79A9DD6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Autofit/>
          </a:bodyPr>
          <a:lstStyle/>
          <a:p>
            <a:r>
              <a:rPr lang="en-US" sz="10000" dirty="0"/>
              <a:t>las manzanas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306E4E4-C467-40D1-A2A5-F77405CF4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489341" cy="3599316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C0C37B13-D614-4AC5-B62D-8AD0C4BE5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229" y="2336800"/>
            <a:ext cx="4482018" cy="359886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6180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971A2-F0A7-4D3C-BFA9-D0A18717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0000" dirty="0"/>
              <a:t>el pollo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B11BFC4-8DDA-4DE9-892D-4A539018F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7346" y="2491410"/>
            <a:ext cx="7107816" cy="4174434"/>
          </a:xfrm>
        </p:spPr>
      </p:pic>
    </p:spTree>
    <p:extLst>
      <p:ext uri="{BB962C8B-B14F-4D97-AF65-F5344CB8AC3E}">
        <p14:creationId xmlns:p14="http://schemas.microsoft.com/office/powerpoint/2010/main" val="217565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8DF5C3E-BDAB-40E6-A40B-8C05D8CD3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D90C31A-86E3-472B-B929-496667598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DD3589A-DB65-424B-ACF1-5C8155F1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F784D76-D302-4160-A2D4-C2F4AB76D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1286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A822A-0228-46A7-B618-4BD7BB9D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584677" cy="1080938"/>
          </a:xfrm>
        </p:spPr>
        <p:txBody>
          <a:bodyPr>
            <a:noAutofit/>
          </a:bodyPr>
          <a:lstStyle/>
          <a:p>
            <a:r>
              <a:rPr lang="en-US" sz="11000" dirty="0">
                <a:solidFill>
                  <a:srgbClr val="FFFFFF"/>
                </a:solidFill>
              </a:rPr>
              <a:t>el  café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08D9710-1A5F-4D24-B654-F2081DE60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6409944" cy="258395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D03CBAE-1288-423A-9F46-E6328C023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104843" cy="3599316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B57E7D2-A94B-4A8D-B58F-D3E30C235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163" y="642795"/>
            <a:ext cx="4812406" cy="5575125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2EEAC6BC-9A8B-4DBC-B19B-727171D5A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3933" y="1424494"/>
            <a:ext cx="4178419" cy="40022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5031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2F0D-9A09-4DD4-9789-73263445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000" dirty="0"/>
              <a:t>el queso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2628890-26ED-48F9-9C97-DEE0328D5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3447" y="1991603"/>
            <a:ext cx="4653783" cy="4437331"/>
          </a:xfrm>
        </p:spPr>
      </p:pic>
    </p:spTree>
    <p:extLst>
      <p:ext uri="{BB962C8B-B14F-4D97-AF65-F5344CB8AC3E}">
        <p14:creationId xmlns:p14="http://schemas.microsoft.com/office/powerpoint/2010/main" val="79824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CF149-6129-41B6-9B11-960E9AC7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000" dirty="0"/>
              <a:t>el chocolate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F3F8312-C42C-4CB0-8BFF-01F7C56F0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0156" y="2745492"/>
            <a:ext cx="5847165" cy="3164977"/>
          </a:xfrm>
        </p:spPr>
      </p:pic>
    </p:spTree>
    <p:extLst>
      <p:ext uri="{BB962C8B-B14F-4D97-AF65-F5344CB8AC3E}">
        <p14:creationId xmlns:p14="http://schemas.microsoft.com/office/powerpoint/2010/main" val="209811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3A642-FE7B-4B29-B8ED-92C8B4D6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000" dirty="0"/>
              <a:t>el </a:t>
            </a:r>
            <a:r>
              <a:rPr lang="en-US" sz="11000" dirty="0" err="1"/>
              <a:t>agua</a:t>
            </a:r>
            <a:endParaRPr lang="en-US" sz="11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D1EF2DE-6D30-4096-A53C-9450F84544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9704" y="2438400"/>
            <a:ext cx="4976399" cy="3741653"/>
          </a:xfrm>
        </p:spPr>
      </p:pic>
    </p:spTree>
    <p:extLst>
      <p:ext uri="{BB962C8B-B14F-4D97-AF65-F5344CB8AC3E}">
        <p14:creationId xmlns:p14="http://schemas.microsoft.com/office/powerpoint/2010/main" val="392375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0CEE0-CEFD-4078-A7F9-DFC7EBE8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/>
              <a:t>el arroz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233EB7-A8E0-4FD4-95C5-99BE1B40D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890787CB-0E8D-4CF1-93C4-3C04A1BC6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502128"/>
            <a:ext cx="4198182" cy="326820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554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3F9E774-F054-4892-8E69-C76B2C85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EF6A099-2A38-4C66-88FF-FDBCB564E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0D98427-7B26-46E2-93FE-CB8CD3854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5A4233-F980-4EF6-B2C0-D7C63E752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5AC4F6-F61D-4F88-B50F-786DBC80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el </a:t>
            </a:r>
            <a:r>
              <a:rPr lang="en-US" sz="2400" dirty="0" err="1">
                <a:solidFill>
                  <a:srgbClr val="FFFFFF"/>
                </a:solidFill>
              </a:rPr>
              <a:t>bistec</a:t>
            </a:r>
            <a:br>
              <a:rPr lang="en-US" sz="88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B7E3E62-AACE-4D18-93B3-B4C452E28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EF55122-44ED-44E2-8D1F-5A7AE2845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/>
          </a:bodyPr>
          <a:lstStyle/>
          <a:p>
            <a:endParaRPr lang="en-US" sz="1400">
              <a:solidFill>
                <a:srgbClr val="FFFFFF"/>
              </a:solidFill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21B5709-714B-4EA8-8C75-C105D9B4D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7E1550D-BA35-4942-8BD6-B9C3C96C1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3085" y="1201357"/>
            <a:ext cx="5629268" cy="444849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1292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3DAB4-3488-4D06-B061-9A507AFC2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000" dirty="0"/>
              <a:t>el </a:t>
            </a:r>
            <a:r>
              <a:rPr lang="en-US" sz="11000" dirty="0" err="1"/>
              <a:t>sándwich</a:t>
            </a:r>
            <a:endParaRPr lang="en-US" sz="11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6D4A0-82AF-4EC8-B5E7-E3C70F292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94D5FC-799D-457F-80C1-C44AA3395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184" y="4293704"/>
            <a:ext cx="3062044" cy="244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4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FB5AC-39B2-4094-B486-0FCD501D5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150CFE4-97B0-48C6-ACD6-9399CBA11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3C6F7F0-46EA-4F8E-A112-1B517C2B5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91A3CC-CDA1-4C3B-9150-FCFB5373D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221043-A773-4FA8-9A00-EE287E084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0" name="Rectangle 19">
              <a:extLst>
                <a:ext uri="{FF2B5EF4-FFF2-40B4-BE49-F238E27FC236}">
                  <a16:creationId xmlns:a16="http://schemas.microsoft.com/office/drawing/2014/main" id="{3AE3DE0B-CB5C-43A6-BE12-0ECC30BA9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B27ED24C-EBE5-43ED-B3E4-C59BF149C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FB40D31-F721-4045-88C4-EC2269282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34098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F02551-5CA5-4AE9-8B1E-41BF8B35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4494107"/>
            <a:ext cx="8133478" cy="9402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n-US" sz="7500" dirty="0"/>
              <a:t>el </a:t>
            </a:r>
            <a:r>
              <a:rPr lang="en-US" sz="7500" dirty="0" err="1"/>
              <a:t>té</a:t>
            </a:r>
            <a:endParaRPr lang="en-US" sz="7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8D0D30-A40D-4C8A-9A52-5819501F390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421" r="1" b="1"/>
          <a:stretch/>
        </p:blipFill>
        <p:spPr>
          <a:xfrm>
            <a:off x="4547936" y="10"/>
            <a:ext cx="4418263" cy="419892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A9A3774-B1A7-4249-8576-B1D11DE53D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34098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3CAB8D-DDAC-4EA0-B41B-A028942DD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93754"/>
            <a:ext cx="8968085" cy="2759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5E86A7F-A958-4428-9D30-88D61C23C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93754"/>
            <a:ext cx="3080285" cy="2759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9287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Trebuchet MS</vt:lpstr>
      <vt:lpstr>Berlin</vt:lpstr>
      <vt:lpstr>La comida/ Food</vt:lpstr>
      <vt:lpstr>el  café </vt:lpstr>
      <vt:lpstr>el queso</vt:lpstr>
      <vt:lpstr>el chocolate</vt:lpstr>
      <vt:lpstr>el agua</vt:lpstr>
      <vt:lpstr>el arroz</vt:lpstr>
      <vt:lpstr>el bistec </vt:lpstr>
      <vt:lpstr>el sándwich</vt:lpstr>
      <vt:lpstr>el té</vt:lpstr>
      <vt:lpstr>PowerPoint Presentation</vt:lpstr>
      <vt:lpstr>el jugo de naranja</vt:lpstr>
      <vt:lpstr>la ensalada</vt:lpstr>
      <vt:lpstr>PowerPoint Presentation</vt:lpstr>
      <vt:lpstr>la papa</vt:lpstr>
      <vt:lpstr>las uvas</vt:lpstr>
      <vt:lpstr>los huevos</vt:lpstr>
      <vt:lpstr>las manzanas</vt:lpstr>
      <vt:lpstr>el pollo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comida/ Food</dc:title>
  <dc:creator>Jennie Nilson</dc:creator>
  <cp:lastModifiedBy>Jennie Nilson</cp:lastModifiedBy>
  <cp:revision>1</cp:revision>
  <dcterms:created xsi:type="dcterms:W3CDTF">2019-04-06T00:20:16Z</dcterms:created>
  <dcterms:modified xsi:type="dcterms:W3CDTF">2019-04-06T00:23:59Z</dcterms:modified>
</cp:coreProperties>
</file>